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3"/>
    <p:restoredTop sz="94663"/>
  </p:normalViewPr>
  <p:slideViewPr>
    <p:cSldViewPr snapToGrid="0" snapToObjects="1">
      <p:cViewPr varScale="1">
        <p:scale>
          <a:sx n="128" d="100"/>
          <a:sy n="128" d="100"/>
        </p:scale>
        <p:origin x="4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10/21/24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5589E-2C3B-9446-80E9-41BB37E8B6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1343" y="1853817"/>
            <a:ext cx="8991600" cy="1645920"/>
          </a:xfrm>
        </p:spPr>
        <p:txBody>
          <a:bodyPr>
            <a:normAutofit fontScale="90000"/>
          </a:bodyPr>
          <a:lstStyle/>
          <a:p>
            <a:r>
              <a:rPr lang="en-US" dirty="0"/>
              <a:t>Differential Diagnoses in common Childhood Disorders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BB270C-513F-B344-9A85-FFB2A11D56E6}"/>
              </a:ext>
            </a:extLst>
          </p:cNvPr>
          <p:cNvSpPr txBox="1"/>
          <p:nvPr/>
        </p:nvSpPr>
        <p:spPr>
          <a:xfrm>
            <a:off x="6727371" y="33854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228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F3109-E3BA-F044-9016-5FC5D647D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522514"/>
            <a:ext cx="11430000" cy="620485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Many common symptoms occur for a variety of reasons and can reflect several diagnoses.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diagnosis a child receives will influence the appropriate treatment .</a:t>
            </a:r>
          </a:p>
          <a:p>
            <a:pPr marL="0" indent="0">
              <a:buNone/>
            </a:pPr>
            <a:r>
              <a:rPr lang="en-US" dirty="0"/>
              <a:t>For example – if the child is given ADHD medications, they won’t be effective if the child’s inattention or disruptive behavior is caused by anxiety.</a:t>
            </a:r>
          </a:p>
          <a:p>
            <a:pPr marL="0" indent="0">
              <a:buNone/>
            </a:pPr>
            <a:r>
              <a:rPr lang="en-US" dirty="0"/>
              <a:t>In sum – common psychiatric symptoms can be easily misinterpreted in children and teenagers.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u="sng" dirty="0"/>
              <a:t>INATTENTION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The common diagnosis here is ADHD because it is the cardinal symptom of ADHD 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along with impulsivity and hyperactivity.</a:t>
            </a:r>
          </a:p>
          <a:p>
            <a:pPr marL="0" indent="0">
              <a:buNone/>
            </a:pPr>
            <a:r>
              <a:rPr lang="en-US" dirty="0"/>
              <a:t>Alternate Explanations:</a:t>
            </a:r>
          </a:p>
          <a:p>
            <a:pPr marL="0" indent="0">
              <a:buNone/>
            </a:pPr>
            <a:r>
              <a:rPr lang="en-US" dirty="0"/>
              <a:t>He/she is inattentive because his grandfather is terminally ill in hospice or because the child is being bullied at school.</a:t>
            </a:r>
          </a:p>
          <a:p>
            <a:pPr marL="0" indent="0">
              <a:buNone/>
            </a:pPr>
            <a:r>
              <a:rPr lang="en-US" dirty="0"/>
              <a:t>OCD: children with OCD are distracted by their obsessions and compulsions and this interferes with school.</a:t>
            </a:r>
          </a:p>
          <a:p>
            <a:pPr marL="0" indent="0">
              <a:buNone/>
            </a:pPr>
            <a:r>
              <a:rPr lang="en-US" dirty="0"/>
              <a:t>PTSD:  The child may be a victim of trauma and many symptoms of PTSD look like ADHD such as difficulty concentrating, exaggerated startle response and hypervigilance.</a:t>
            </a:r>
          </a:p>
          <a:p>
            <a:pPr marL="0" indent="0">
              <a:buNone/>
            </a:pPr>
            <a:r>
              <a:rPr lang="en-US" dirty="0"/>
              <a:t>Learning Disorder:  Here we consider undiagnosed dyslexia which makes a child fidgety and frustrated, feeling ashamed he/she can’t do what classmates do; feeling like a failure interferes with concentration.</a:t>
            </a:r>
          </a:p>
          <a:p>
            <a:pPr marL="0" indent="0">
              <a:buNone/>
            </a:pPr>
            <a:r>
              <a:rPr lang="en-US" dirty="0"/>
              <a:t>50% of children with learning disabilities have inattention.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780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1AA96-E78C-994E-9D1E-C0742E313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239486"/>
            <a:ext cx="11876314" cy="650965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u="sng" dirty="0"/>
              <a:t>REPETITIVE DISTRESSING THOUGHTS</a:t>
            </a:r>
          </a:p>
          <a:p>
            <a:pPr marL="0" indent="0" algn="ctr">
              <a:buNone/>
            </a:pPr>
            <a:endParaRPr lang="en-US" b="1" u="sng" dirty="0"/>
          </a:p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The common diagnosis here is PTSD; intrusive thoughts and memories a child can’t 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control are one of the key symptoms of PTSD.</a:t>
            </a: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Alternate Explanations: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OCD:  In both OCD and PTSD one experiences thoughts that intrude and cause you distress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In OCD the idea causes you distress and with PTSD it’s an actual memory of an event that occurred.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b="1" u="sng" dirty="0">
                <a:solidFill>
                  <a:schemeClr val="tx1"/>
                </a:solidFill>
              </a:rPr>
              <a:t>RESTRICTED SPEECH</a:t>
            </a:r>
            <a:endParaRPr lang="en-US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The common diagnosis is Autism: a developmental disorder that causes in the child impairments in communication; a delay in development of language; we notice it at ages 2-3; child uses language in unusual ways, avoids eye contact; prefers to play alone.</a:t>
            </a: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Alternate Explanations: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Selective Mutism: 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An anxiety disorder in which children do not speak in certain social situations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They talk at home but not in school; others may think they are on the Autism Spectrum.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US" b="1" u="sng" dirty="0"/>
          </a:p>
          <a:p>
            <a:pPr marL="0" indent="0">
              <a:buNone/>
            </a:pPr>
            <a:endParaRPr lang="en-US" u="sng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761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0B9E0-EB5D-7E46-A3FE-31408DBFC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61258"/>
            <a:ext cx="11745686" cy="6498771"/>
          </a:xfrm>
        </p:spPr>
        <p:txBody>
          <a:bodyPr/>
          <a:lstStyle/>
          <a:p>
            <a:pPr marL="0" indent="0" algn="ctr">
              <a:buNone/>
            </a:pPr>
            <a:r>
              <a:rPr lang="en-US" b="1" u="sng" dirty="0"/>
              <a:t>SADNESS, FATIGUE AND DIFFICULTIES THINKING CLEARLY</a:t>
            </a:r>
          </a:p>
          <a:p>
            <a:pPr marL="0" indent="0" algn="ctr">
              <a:buNone/>
            </a:pPr>
            <a:endParaRPr lang="en-US" b="1" u="sng" dirty="0"/>
          </a:p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The common diagnosis is depression where we see in children sadness, decreased interest in usual pleasurable activities, fatigue, weight changes and difficulty concentrating.</a:t>
            </a:r>
          </a:p>
          <a:p>
            <a:pPr marL="0" indent="0" algn="ctr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Alternate Explanations: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Hypothyroidism:  this condition emerges when your thyroid is not secreting enough of certain, important hormones.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Symptoms of hypothyroidism resemble depression such as fatigue, weight gain, feeling sad, difficulty concentrating.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dirty="0" err="1">
                <a:solidFill>
                  <a:schemeClr val="tx1"/>
                </a:solidFill>
              </a:rPr>
              <a:t>tx</a:t>
            </a:r>
            <a:r>
              <a:rPr lang="en-US" dirty="0">
                <a:solidFill>
                  <a:schemeClr val="tx1"/>
                </a:solidFill>
              </a:rPr>
              <a:t> for hypothyroidism is very different in children: children are treated with a thyroid replacement hormone.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b="1" u="sng" dirty="0">
                <a:solidFill>
                  <a:schemeClr val="tx1"/>
                </a:solidFill>
              </a:rPr>
              <a:t>DISRUPTIVE DISORDER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The common diagnosis here is Oppositional Defiant Disorder (ODD)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Remember, most children have occasional temper tantrums but when it persists it can impair their functioning in school and cause family turmoil.  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Kids with ODD have a pattern of negative, hostile or defiant behavior, becoming easily annoyed and disobeying others. 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To be diagnosed with ODD the disruptive behavior must be present for at least 6 months and negatively affecting school and home functioning.</a:t>
            </a:r>
          </a:p>
          <a:p>
            <a:pPr marL="0" indent="0">
              <a:buNone/>
            </a:pPr>
            <a:endParaRPr lang="en-US" b="1" u="sng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b="1" u="sng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136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0A60F-5D37-5D40-9642-990130871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29" y="185057"/>
            <a:ext cx="11832771" cy="6476999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Alternate Explanations: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Anxiety Disorders: </a:t>
            </a:r>
          </a:p>
          <a:p>
            <a:r>
              <a:rPr lang="en-US" dirty="0"/>
              <a:t>Children with anxiety disorders have difficult coping with situations that cause them distress</a:t>
            </a:r>
          </a:p>
          <a:p>
            <a:r>
              <a:rPr lang="en-US" dirty="0"/>
              <a:t>If you put a child with untreated anxiety into an anxiety inducing situation he/she will become oppositional and try to escape the source of the acute fear.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ADHD: Children with ADHD who show hyperactivity and impulsivity may also exhibit symptoms that male them appear oppositional</a:t>
            </a:r>
          </a:p>
          <a:p>
            <a:r>
              <a:rPr lang="en-US" dirty="0"/>
              <a:t>They can’t sit still; touch everything, blurt out inappropriate remarks; have difficulty waiting their turn; interrupt others and act out not thinking of the consequences. </a:t>
            </a:r>
          </a:p>
          <a:p>
            <a:r>
              <a:rPr lang="en-US" dirty="0"/>
              <a:t>These above symptoms are probably attributed to impaired executive functioning (pre-frontal lobe) </a:t>
            </a:r>
          </a:p>
        </p:txBody>
      </p:sp>
    </p:spTree>
    <p:extLst>
      <p:ext uri="{BB962C8B-B14F-4D97-AF65-F5344CB8AC3E}">
        <p14:creationId xmlns:p14="http://schemas.microsoft.com/office/powerpoint/2010/main" val="2115253520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64</TotalTime>
  <Words>653</Words>
  <Application>Microsoft Macintosh PowerPoint</Application>
  <PresentationFormat>Widescreen</PresentationFormat>
  <Paragraphs>63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Gill Sans MT</vt:lpstr>
      <vt:lpstr>Wingdings</vt:lpstr>
      <vt:lpstr>Parcel</vt:lpstr>
      <vt:lpstr>Differential Diagnoses in common Childhood Disorders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Differential Diagnoses in common Childhood Disorders</dc:title>
  <dc:creator>Microsoft Office User</dc:creator>
  <cp:lastModifiedBy>Elijah Levy</cp:lastModifiedBy>
  <cp:revision>10</cp:revision>
  <cp:lastPrinted>2019-11-08T03:16:08Z</cp:lastPrinted>
  <dcterms:created xsi:type="dcterms:W3CDTF">2019-11-08T02:18:35Z</dcterms:created>
  <dcterms:modified xsi:type="dcterms:W3CDTF">2024-10-22T02:16:52Z</dcterms:modified>
</cp:coreProperties>
</file>